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80" r:id="rId3"/>
    <p:sldId id="282" r:id="rId4"/>
    <p:sldId id="283" r:id="rId5"/>
    <p:sldId id="281" r:id="rId6"/>
    <p:sldId id="284" r:id="rId7"/>
    <p:sldId id="285" r:id="rId8"/>
    <p:sldId id="286" r:id="rId9"/>
    <p:sldId id="288" r:id="rId10"/>
    <p:sldId id="287" r:id="rId11"/>
    <p:sldId id="289" r:id="rId12"/>
    <p:sldId id="278" r:id="rId13"/>
    <p:sldId id="29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78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37099AE-D902-4112-B73A-E8CB7051979C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99AE-D902-4112-B73A-E8CB7051979C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99AE-D902-4112-B73A-E8CB7051979C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37099AE-D902-4112-B73A-E8CB7051979C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37099AE-D902-4112-B73A-E8CB7051979C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99AE-D902-4112-B73A-E8CB7051979C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99AE-D902-4112-B73A-E8CB7051979C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37099AE-D902-4112-B73A-E8CB7051979C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99AE-D902-4112-B73A-E8CB7051979C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37099AE-D902-4112-B73A-E8CB7051979C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37099AE-D902-4112-B73A-E8CB7051979C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37099AE-D902-4112-B73A-E8CB7051979C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Quand j’étais petit(e), j’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/</a:t>
            </a:r>
          </a:p>
          <a:p>
            <a:r>
              <a:rPr lang="fr-FR" sz="4400" dirty="0">
                <a:latin typeface="Kristen ITC" pitchFamily="66" charset="0"/>
              </a:rPr>
              <a:t>	</a:t>
            </a:r>
            <a:r>
              <a:rPr lang="fr-FR" sz="4400" dirty="0" smtClean="0">
                <a:latin typeface="Kristen ITC" pitchFamily="66" charset="0"/>
              </a:rPr>
              <a:t>			     je n’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 pas…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3429000"/>
            <a:ext cx="579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Faire des châteaux de sable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89" t="9999" r="11285" b="67921"/>
          <a:stretch/>
        </p:blipFill>
        <p:spPr bwMode="auto">
          <a:xfrm>
            <a:off x="533400" y="1459264"/>
            <a:ext cx="2749192" cy="1969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69690" y="6019800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Jouer à la poupée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72" t="73697" r="2518" b="6251"/>
          <a:stretch/>
        </p:blipFill>
        <p:spPr bwMode="auto">
          <a:xfrm>
            <a:off x="4754880" y="4267200"/>
            <a:ext cx="3072384" cy="1822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43755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Quand j’étais petit(e), j’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/</a:t>
            </a:r>
          </a:p>
          <a:p>
            <a:r>
              <a:rPr lang="fr-FR" sz="4400" dirty="0">
                <a:latin typeface="Kristen ITC" pitchFamily="66" charset="0"/>
              </a:rPr>
              <a:t>	</a:t>
            </a:r>
            <a:r>
              <a:rPr lang="fr-FR" sz="4400" dirty="0" smtClean="0">
                <a:latin typeface="Kristen ITC" pitchFamily="66" charset="0"/>
              </a:rPr>
              <a:t>			     je n’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 pas…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066800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Collectionner…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09800"/>
            <a:ext cx="2540410" cy="3951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373" y="2209799"/>
            <a:ext cx="2859030" cy="3951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45"/>
          <a:stretch/>
        </p:blipFill>
        <p:spPr bwMode="auto">
          <a:xfrm>
            <a:off x="6120384" y="2209799"/>
            <a:ext cx="2826774" cy="3938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38198" y="6210471"/>
            <a:ext cx="2247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Kristen ITC" pitchFamily="66" charset="0"/>
              </a:rPr>
              <a:t>De monnaie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28373" y="6244063"/>
            <a:ext cx="2247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Kristen ITC" pitchFamily="66" charset="0"/>
              </a:rPr>
              <a:t>Des timbres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48400" y="6244063"/>
            <a:ext cx="2247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Kristen ITC" pitchFamily="66" charset="0"/>
              </a:rPr>
              <a:t>Des papillons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023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890" y="1600200"/>
            <a:ext cx="6641475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Quand j’étais petit(e), j’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/</a:t>
            </a:r>
          </a:p>
          <a:p>
            <a:r>
              <a:rPr lang="fr-FR" sz="4400" dirty="0">
                <a:latin typeface="Kristen ITC" pitchFamily="66" charset="0"/>
              </a:rPr>
              <a:t>	</a:t>
            </a:r>
            <a:r>
              <a:rPr lang="fr-FR" sz="4400" dirty="0" smtClean="0">
                <a:latin typeface="Kristen ITC" pitchFamily="66" charset="0"/>
              </a:rPr>
              <a:t>			     je n’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 pas…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5890" y="621166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Faire de la bascule.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1221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Quand j’étais petit(e), j’étais/</a:t>
            </a:r>
          </a:p>
          <a:p>
            <a:r>
              <a:rPr lang="fr-FR" sz="4400" dirty="0">
                <a:latin typeface="Kristen ITC" pitchFamily="66" charset="0"/>
              </a:rPr>
              <a:t>	</a:t>
            </a:r>
            <a:r>
              <a:rPr lang="fr-FR" sz="4400" dirty="0" smtClean="0">
                <a:latin typeface="Kristen ITC" pitchFamily="66" charset="0"/>
              </a:rPr>
              <a:t>				je n’étais pas…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1752600"/>
            <a:ext cx="8001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Sportif/sportive</a:t>
            </a:r>
          </a:p>
          <a:p>
            <a:endParaRPr lang="fr-FR" sz="3600" dirty="0" smtClean="0">
              <a:latin typeface="Kristen ITC" pitchFamily="66" charset="0"/>
            </a:endParaRPr>
          </a:p>
          <a:p>
            <a:endParaRPr lang="fr-FR" sz="3600" dirty="0" smtClean="0">
              <a:latin typeface="Kristen ITC" pitchFamily="66" charset="0"/>
            </a:endParaRPr>
          </a:p>
          <a:p>
            <a:r>
              <a:rPr lang="fr-FR" sz="3600" dirty="0" smtClean="0">
                <a:latin typeface="Kristen ITC" pitchFamily="66" charset="0"/>
              </a:rPr>
              <a:t>Obéissant(e)		/ Une petite peste</a:t>
            </a:r>
          </a:p>
          <a:p>
            <a:endParaRPr lang="fr-FR" sz="3600" dirty="0" smtClean="0">
              <a:latin typeface="Kristen ITC" pitchFamily="66" charset="0"/>
            </a:endParaRPr>
          </a:p>
          <a:p>
            <a:endParaRPr lang="fr-FR" sz="3600" dirty="0">
              <a:latin typeface="Kristen ITC" pitchFamily="66" charset="0"/>
            </a:endParaRPr>
          </a:p>
          <a:p>
            <a:r>
              <a:rPr lang="fr-FR" sz="3600" dirty="0" smtClean="0">
                <a:latin typeface="Kristen ITC" pitchFamily="66" charset="0"/>
              </a:rPr>
              <a:t>Timide		/	Sociable 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0293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Quand j’étais petit(e), j’avais les cheveux…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240" y="2133600"/>
            <a:ext cx="8001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Blonds		/	bruns	/	roux</a:t>
            </a:r>
          </a:p>
          <a:p>
            <a:endParaRPr lang="fr-FR" sz="3600" dirty="0" smtClean="0">
              <a:latin typeface="Kristen ITC" pitchFamily="66" charset="0"/>
            </a:endParaRPr>
          </a:p>
          <a:p>
            <a:endParaRPr lang="fr-FR" sz="3600" dirty="0" smtClean="0">
              <a:latin typeface="Kristen ITC" pitchFamily="66" charset="0"/>
            </a:endParaRPr>
          </a:p>
          <a:p>
            <a:r>
              <a:rPr lang="fr-FR" sz="3600" dirty="0" smtClean="0">
                <a:latin typeface="Kristen ITC" pitchFamily="66" charset="0"/>
              </a:rPr>
              <a:t>            Longs		/ 	</a:t>
            </a:r>
            <a:r>
              <a:rPr lang="fr-FR" sz="3600" dirty="0" smtClean="0">
                <a:latin typeface="Kristen ITC" pitchFamily="66" charset="0"/>
              </a:rPr>
              <a:t>courts</a:t>
            </a:r>
          </a:p>
        </p:txBody>
      </p:sp>
    </p:spTree>
    <p:extLst>
      <p:ext uri="{BB962C8B-B14F-4D97-AF65-F5344CB8AC3E}">
        <p14:creationId xmlns:p14="http://schemas.microsoft.com/office/powerpoint/2010/main" val="208898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Quand j’étais petit(e), j’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/</a:t>
            </a:r>
          </a:p>
          <a:p>
            <a:r>
              <a:rPr lang="fr-FR" sz="4400" dirty="0">
                <a:latin typeface="Kristen ITC" pitchFamily="66" charset="0"/>
              </a:rPr>
              <a:t>	</a:t>
            </a:r>
            <a:r>
              <a:rPr lang="fr-FR" sz="4400" dirty="0" smtClean="0">
                <a:latin typeface="Kristen ITC" pitchFamily="66" charset="0"/>
              </a:rPr>
              <a:t>			     je n’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 pas…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3352800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Sauter à la corde.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38" t="48128" r="33330" b="33270"/>
          <a:stretch/>
        </p:blipFill>
        <p:spPr bwMode="auto">
          <a:xfrm>
            <a:off x="304800" y="1548306"/>
            <a:ext cx="2097024" cy="1597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300889" y="5824998"/>
            <a:ext cx="4827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Faire du manège.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434" y="2971800"/>
            <a:ext cx="4406772" cy="285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665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Quand j’étais petit(e), j’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/</a:t>
            </a:r>
          </a:p>
          <a:p>
            <a:r>
              <a:rPr lang="fr-FR" sz="4400" dirty="0">
                <a:latin typeface="Kristen ITC" pitchFamily="66" charset="0"/>
              </a:rPr>
              <a:t>	</a:t>
            </a:r>
            <a:r>
              <a:rPr lang="fr-FR" sz="4400" dirty="0" smtClean="0">
                <a:latin typeface="Kristen ITC" pitchFamily="66" charset="0"/>
              </a:rPr>
              <a:t>			     je n’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 pas…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" y="3566121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Jouer à la marelle.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9" t="29382" r="46588" b="50904"/>
          <a:stretch/>
        </p:blipFill>
        <p:spPr bwMode="auto">
          <a:xfrm>
            <a:off x="76200" y="1170431"/>
            <a:ext cx="3733800" cy="239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45890" y="5876213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 smtClean="0">
                <a:latin typeface="Kristen ITC" pitchFamily="66" charset="0"/>
              </a:rPr>
              <a:t>Jouer au train électrique.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08" t="36665" r="45022" b="43754"/>
          <a:stretch/>
        </p:blipFill>
        <p:spPr bwMode="auto">
          <a:xfrm>
            <a:off x="4648200" y="2971800"/>
            <a:ext cx="3874069" cy="3052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417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Quand j’étais petit(e), j’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/</a:t>
            </a:r>
          </a:p>
          <a:p>
            <a:r>
              <a:rPr lang="fr-FR" sz="4400" dirty="0">
                <a:latin typeface="Kristen ITC" pitchFamily="66" charset="0"/>
              </a:rPr>
              <a:t>	</a:t>
            </a:r>
            <a:r>
              <a:rPr lang="fr-FR" sz="4400" dirty="0" smtClean="0">
                <a:latin typeface="Kristen ITC" pitchFamily="66" charset="0"/>
              </a:rPr>
              <a:t>			     je n’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 pas…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733800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Jouer à chat perché.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9"/>
          <a:stretch/>
        </p:blipFill>
        <p:spPr bwMode="auto">
          <a:xfrm>
            <a:off x="1" y="1331876"/>
            <a:ext cx="3200400" cy="2209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38516" y="621166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 smtClean="0">
                <a:latin typeface="Kristen ITC" pitchFamily="66" charset="0"/>
              </a:rPr>
              <a:t>Faire de la balançoire.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53" t="50442" r="52545" b="24725"/>
          <a:stretch/>
        </p:blipFill>
        <p:spPr bwMode="auto">
          <a:xfrm>
            <a:off x="4953000" y="3535536"/>
            <a:ext cx="3796292" cy="254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417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Quand j’étais petit(e), j’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/</a:t>
            </a:r>
          </a:p>
          <a:p>
            <a:r>
              <a:rPr lang="fr-FR" sz="4400" dirty="0">
                <a:latin typeface="Kristen ITC" pitchFamily="66" charset="0"/>
              </a:rPr>
              <a:t>	</a:t>
            </a:r>
            <a:r>
              <a:rPr lang="fr-FR" sz="4400" dirty="0" smtClean="0">
                <a:latin typeface="Kristen ITC" pitchFamily="66" charset="0"/>
              </a:rPr>
              <a:t>			     je n’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 pas…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3886200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Jouer au ballon.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85" t="31667" r="68392" b="47564"/>
          <a:stretch/>
        </p:blipFill>
        <p:spPr bwMode="auto">
          <a:xfrm>
            <a:off x="259571" y="1016822"/>
            <a:ext cx="3657600" cy="278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145890" y="6096000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 smtClean="0">
                <a:latin typeface="Kristen ITC" pitchFamily="66" charset="0"/>
              </a:rPr>
              <a:t>Grimper aux arbres.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462" y="2971800"/>
            <a:ext cx="4235122" cy="2818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5523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Quand j’étais petit(e), j’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/</a:t>
            </a:r>
          </a:p>
          <a:p>
            <a:r>
              <a:rPr lang="fr-FR" sz="4400" dirty="0">
                <a:latin typeface="Kristen ITC" pitchFamily="66" charset="0"/>
              </a:rPr>
              <a:t>	</a:t>
            </a:r>
            <a:r>
              <a:rPr lang="fr-FR" sz="4400" dirty="0" smtClean="0">
                <a:latin typeface="Kristen ITC" pitchFamily="66" charset="0"/>
              </a:rPr>
              <a:t>			     je n’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 pas…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4267200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Jouer aux dames.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89" t="56186" r="29561" b="26676"/>
          <a:stretch/>
        </p:blipFill>
        <p:spPr bwMode="auto">
          <a:xfrm>
            <a:off x="457200" y="1522750"/>
            <a:ext cx="3293658" cy="259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131142" y="619937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Jouer aux petites voitures.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3788057"/>
            <a:ext cx="4019550" cy="2250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1660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Quand j’étais petit(e), j’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/</a:t>
            </a:r>
          </a:p>
          <a:p>
            <a:r>
              <a:rPr lang="fr-FR" sz="4400" dirty="0">
                <a:latin typeface="Kristen ITC" pitchFamily="66" charset="0"/>
              </a:rPr>
              <a:t>	</a:t>
            </a:r>
            <a:r>
              <a:rPr lang="fr-FR" sz="4400" dirty="0" smtClean="0">
                <a:latin typeface="Kristen ITC" pitchFamily="66" charset="0"/>
              </a:rPr>
              <a:t>			     je n’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 pas…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971800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Aller au cirque.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2162175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58180" y="621166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Jouer aux billes.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8" t="55689" r="29500" b="26302"/>
          <a:stretch/>
        </p:blipFill>
        <p:spPr bwMode="auto">
          <a:xfrm>
            <a:off x="4555915" y="3618131"/>
            <a:ext cx="3254732" cy="2362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2693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Quand j’étais petit(e), j’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/</a:t>
            </a:r>
          </a:p>
          <a:p>
            <a:r>
              <a:rPr lang="fr-FR" sz="4400" dirty="0">
                <a:latin typeface="Kristen ITC" pitchFamily="66" charset="0"/>
              </a:rPr>
              <a:t>	</a:t>
            </a:r>
            <a:r>
              <a:rPr lang="fr-FR" sz="4400" dirty="0" smtClean="0">
                <a:latin typeface="Kristen ITC" pitchFamily="66" charset="0"/>
              </a:rPr>
              <a:t>			     je n’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 pas…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5890" y="621166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Regarder des dessins animés.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3" t="36249" r="2665" b="6251"/>
          <a:stretch/>
        </p:blipFill>
        <p:spPr bwMode="auto">
          <a:xfrm>
            <a:off x="0" y="2057400"/>
            <a:ext cx="9159240" cy="3662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2693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41"/>
          <a:stretch/>
        </p:blipFill>
        <p:spPr bwMode="auto">
          <a:xfrm>
            <a:off x="5801032" y="1256071"/>
            <a:ext cx="3124200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Quand j’étais petit(e), j’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/</a:t>
            </a:r>
          </a:p>
          <a:p>
            <a:r>
              <a:rPr lang="fr-FR" sz="4400" dirty="0">
                <a:latin typeface="Kristen ITC" pitchFamily="66" charset="0"/>
              </a:rPr>
              <a:t>	</a:t>
            </a:r>
            <a:r>
              <a:rPr lang="fr-FR" sz="4400" dirty="0" smtClean="0">
                <a:latin typeface="Kristen ITC" pitchFamily="66" charset="0"/>
              </a:rPr>
              <a:t>			     je n’</a:t>
            </a:r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aim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ais</a:t>
            </a:r>
            <a:r>
              <a:rPr lang="fr-FR" sz="4400" dirty="0" smtClean="0">
                <a:latin typeface="Kristen ITC" pitchFamily="66" charset="0"/>
              </a:rPr>
              <a:t> pas…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13935" y="621166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Faire des farces.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219200"/>
            <a:ext cx="2038350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437603"/>
            <a:ext cx="3871809" cy="257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59370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94</TotalTime>
  <Words>169</Words>
  <Application>Microsoft Office PowerPoint</Application>
  <PresentationFormat>On-screen Show (4:3)</PresentationFormat>
  <Paragraphs>57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Century Schoolbook</vt:lpstr>
      <vt:lpstr>Kristen ITC</vt:lpstr>
      <vt:lpstr>Wingdings</vt:lpstr>
      <vt:lpstr>Wingdings 2</vt:lpstr>
      <vt:lpstr>Oriel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14</cp:revision>
  <dcterms:created xsi:type="dcterms:W3CDTF">2012-04-15T22:31:44Z</dcterms:created>
  <dcterms:modified xsi:type="dcterms:W3CDTF">2014-04-03T11:00:35Z</dcterms:modified>
</cp:coreProperties>
</file>